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85"/>
  </p:normalViewPr>
  <p:slideViewPr>
    <p:cSldViewPr snapToGrid="0" snapToObjects="1">
      <p:cViewPr varScale="1">
        <p:scale>
          <a:sx n="189" d="100"/>
          <a:sy n="189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4EA-55C4-354C-8F4F-632F0E38045F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3" y="2672862"/>
            <a:ext cx="5412778" cy="418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12" y="0"/>
            <a:ext cx="2152140" cy="151987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259615" y="1603999"/>
            <a:ext cx="302533" cy="1334586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6327" y="-1354248"/>
            <a:ext cx="3008615" cy="542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9" y="3023840"/>
            <a:ext cx="5421273" cy="3672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0853" y="2991569"/>
            <a:ext cx="636718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364" y="277885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37746" y="661341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29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" y="0"/>
            <a:ext cx="4004777" cy="48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" y="578512"/>
            <a:ext cx="10494685" cy="6279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26" y="-5652"/>
            <a:ext cx="2603497" cy="584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33" y="11220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69" y="181444"/>
            <a:ext cx="1086224" cy="1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112"/>
            <a:ext cx="10542494" cy="6288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79"/>
            <a:ext cx="10609385" cy="6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" y="0"/>
            <a:ext cx="121155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0" y="808892"/>
            <a:ext cx="3356247" cy="763954"/>
          </a:xfrm>
          <a:prstGeom prst="rect">
            <a:avLst/>
          </a:prstGeom>
          <a:ln w="47625">
            <a:solidFill>
              <a:srgbClr val="C00000"/>
            </a:solidFill>
          </a:ln>
        </p:spPr>
      </p:pic>
      <p:sp>
        <p:nvSpPr>
          <p:cNvPr id="6" name="Bent Arrow 5"/>
          <p:cNvSpPr/>
          <p:nvPr/>
        </p:nvSpPr>
        <p:spPr>
          <a:xfrm>
            <a:off x="738553" y="961291"/>
            <a:ext cx="2086709" cy="2227385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062" y="1630922"/>
            <a:ext cx="3896338" cy="3539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C00000"/>
                </a:solidFill>
              </a:rPr>
              <a:t>Filter CPUs with </a:t>
            </a:r>
            <a:r>
              <a:rPr lang="en-US" sz="1700" b="1" dirty="0">
                <a:solidFill>
                  <a:srgbClr val="C00000"/>
                </a:solidFill>
              </a:rPr>
              <a:t>∆ </a:t>
            </a:r>
            <a:r>
              <a:rPr lang="en-US" sz="1700" b="1" dirty="0" smtClean="0">
                <a:solidFill>
                  <a:srgbClr val="C00000"/>
                </a:solidFill>
              </a:rPr>
              <a:t>temperature &gt; 35 F  </a:t>
            </a:r>
            <a:endParaRPr lang="en-US" sz="17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14</Words>
  <Application>Microsoft Macintosh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2018-10-30T00:07:51Z</dcterms:created>
  <dcterms:modified xsi:type="dcterms:W3CDTF">2018-10-31T16:10:46Z</dcterms:modified>
</cp:coreProperties>
</file>